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73" r:id="rId1"/>
  </p:sldMasterIdLst>
  <p:notesMasterIdLst>
    <p:notesMasterId r:id="rId7"/>
  </p:notesMasterIdLst>
  <p:handoutMasterIdLst>
    <p:handoutMasterId r:id="rId8"/>
  </p:handoutMasterIdLst>
  <p:sldIdLst>
    <p:sldId id="257" r:id="rId2"/>
    <p:sldId id="263" r:id="rId3"/>
    <p:sldId id="261" r:id="rId4"/>
    <p:sldId id="264" r:id="rId5"/>
    <p:sldId id="262" r:id="rId6"/>
  </p:sldIdLst>
  <p:sldSz cx="12192000" cy="6858000"/>
  <p:notesSz cx="6858000" cy="9144000"/>
  <p:defaultTextStyle>
    <a:defPPr algn="r" rtl="1"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013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en-US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A19057D7-29C8-4098-AA5A-D5B5080A0273}" type="datetime1">
              <a:rPr lang="he-IL" smtClean="0"/>
              <a:t>י"ט/חשון/תשפ"ג</a:t>
            </a:fld>
            <a:endParaRPr lang="en-US" dirty="0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en-US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97ACF5E7-ACB0-497B-A8C6-F2E617B4631D}" type="slidenum">
              <a:rPr lang="en-US" smtClean="0"/>
              <a:pPr algn="l" rtl="1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endParaRPr lang="en-US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rtl="1"/>
            <a:fld id="{487BAAEE-F7BD-4A16-8518-0FD93306B6A0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en-US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"/>
              <a:t>לחץ כדי לערוך סגנונות טקסט של תבנית בסיס</a:t>
            </a:r>
          </a:p>
          <a:p>
            <a:pPr lvl="1" rtl="1"/>
            <a:r>
              <a:rPr lang="he"/>
              <a:t>רמה שניה</a:t>
            </a:r>
          </a:p>
          <a:p>
            <a:pPr lvl="2" rtl="1"/>
            <a:r>
              <a:rPr lang="he"/>
              <a:t>רמה שלישית</a:t>
            </a:r>
          </a:p>
          <a:p>
            <a:pPr lvl="3" rtl="1"/>
            <a:r>
              <a:rPr lang="he"/>
              <a:t>רמה רביעית</a:t>
            </a:r>
          </a:p>
          <a:p>
            <a:pPr lvl="4" rtl="1"/>
            <a:r>
              <a:rPr lang="he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rtl="1"/>
            <a:fld id="{37A705E3-E620-489D-9973-6221209A4B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/>
          </a:p>
        </p:txBody>
      </p:sp>
      <p:sp useBgFill="1">
        <p:nvSpPr>
          <p:cNvPr id="10" name="מלבן 9"/>
          <p:cNvSpPr/>
          <p:nvPr/>
        </p:nvSpPr>
        <p:spPr>
          <a:xfrm flipH="1">
            <a:off x="1307868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1" name="מלבן 10"/>
          <p:cNvSpPr/>
          <p:nvPr/>
        </p:nvSpPr>
        <p:spPr>
          <a:xfrm flipH="1">
            <a:off x="1447799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5" name="מלבן 14"/>
          <p:cNvSpPr/>
          <p:nvPr/>
        </p:nvSpPr>
        <p:spPr>
          <a:xfrm flipH="1"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grpSp>
        <p:nvGrpSpPr>
          <p:cNvPr id="7" name="קבוצה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 flipH="1"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מחבר ישר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מחבר ישר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מחבר ישר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 flipH="1">
            <a:off x="1629101" y="2244830"/>
            <a:ext cx="8933796" cy="2437232"/>
          </a:xfrm>
        </p:spPr>
        <p:txBody>
          <a:bodyPr tIns="45720" bIns="45720" rtlCol="1" anchor="ctr">
            <a:normAutofit/>
          </a:bodyPr>
          <a:lstStyle>
            <a:lvl1pPr algn="ctr" rtl="1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 flipH="1">
            <a:off x="1626053" y="4682062"/>
            <a:ext cx="8936846" cy="457201"/>
          </a:xfrm>
        </p:spPr>
        <p:txBody>
          <a:bodyPr rtlCol="1">
            <a:normAutofit/>
          </a:bodyPr>
          <a:lstStyle>
            <a:lvl1pPr marL="0" indent="0" algn="ctr" rtl="1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 rtl="1">
              <a:buNone/>
              <a:defRPr sz="1600"/>
            </a:lvl2pPr>
            <a:lvl3pPr marL="914400" indent="0" algn="ctr" rtl="1">
              <a:buNone/>
              <a:defRPr sz="1600"/>
            </a:lvl3pPr>
            <a:lvl4pPr marL="1371600" indent="0" algn="ctr" rtl="1">
              <a:buNone/>
              <a:defRPr sz="1600"/>
            </a:lvl4pPr>
            <a:lvl5pPr marL="1828800" indent="0" algn="ctr" rtl="1">
              <a:buNone/>
              <a:defRPr sz="1600"/>
            </a:lvl5pPr>
            <a:lvl6pPr marL="2286000" indent="0" algn="ctr" rtl="1">
              <a:buNone/>
              <a:defRPr sz="1600"/>
            </a:lvl6pPr>
            <a:lvl7pPr marL="2743200" indent="0" algn="ctr" rtl="1">
              <a:buNone/>
              <a:defRPr sz="1600"/>
            </a:lvl7pPr>
            <a:lvl8pPr marL="3200400" indent="0" algn="ctr" rtl="1">
              <a:buNone/>
              <a:defRPr sz="1600"/>
            </a:lvl8pPr>
            <a:lvl9pPr marL="3657600" indent="0" algn="ctr" rtl="1">
              <a:buNone/>
              <a:defRPr sz="1600"/>
            </a:lvl9pPr>
          </a:lstStyle>
          <a:p>
            <a:pPr rtl="1"/>
            <a:r>
              <a:rPr lang="he-IL"/>
              <a:t>לחץ כדי לערוך סגנון כותרת משנה של תבנית בסיס</a:t>
            </a:r>
            <a:endParaRPr lang="en-US" dirty="0"/>
          </a:p>
        </p:txBody>
      </p:sp>
      <p:sp>
        <p:nvSpPr>
          <p:cNvPr id="20" name="מציין מיקום של תאריך 19"/>
          <p:cNvSpPr>
            <a:spLocks noGrp="1"/>
          </p:cNvSpPr>
          <p:nvPr>
            <p:ph type="dt" sz="half" idx="10"/>
          </p:nvPr>
        </p:nvSpPr>
        <p:spPr>
          <a:xfrm flipH="1">
            <a:off x="5318760" y="1341256"/>
            <a:ext cx="1554480" cy="485546"/>
          </a:xfrm>
        </p:spPr>
        <p:txBody>
          <a:bodyPr rtlCol="1"/>
          <a:lstStyle>
            <a:lvl1pPr algn="ctr" rtl="1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1"/>
            <a:fld id="{BF7160C1-15A3-436B-BE8D-A4D9E0EAAE91}" type="datetime1">
              <a:rPr lang="he-IL" smtClean="0"/>
              <a:t>י"ט/חשון/תשפ"ג</a:t>
            </a:fld>
            <a:endParaRPr lang="en-US" dirty="0"/>
          </a:p>
        </p:txBody>
      </p:sp>
      <p:sp>
        <p:nvSpPr>
          <p:cNvPr id="21" name="מציין מיקום של כותרת תחתונה 20"/>
          <p:cNvSpPr>
            <a:spLocks noGrp="1"/>
          </p:cNvSpPr>
          <p:nvPr>
            <p:ph type="ftr" sz="quarter" idx="11"/>
          </p:nvPr>
        </p:nvSpPr>
        <p:spPr>
          <a:xfrm flipH="1">
            <a:off x="4832605" y="5177408"/>
            <a:ext cx="5730295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endParaRPr lang="en-US" dirty="0"/>
          </a:p>
        </p:txBody>
      </p:sp>
      <p:sp>
        <p:nvSpPr>
          <p:cNvPr id="22" name="מציין מיקום של מספר שקופית 21"/>
          <p:cNvSpPr>
            <a:spLocks noGrp="1"/>
          </p:cNvSpPr>
          <p:nvPr>
            <p:ph type="sldNum" sz="quarter" idx="12"/>
          </p:nvPr>
        </p:nvSpPr>
        <p:spPr>
          <a:xfrm flipH="1">
            <a:off x="1629100" y="5177408"/>
            <a:ext cx="1955980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rot="10800000" flipH="1">
            <a:off x="1066800" y="2103120"/>
            <a:ext cx="10058400" cy="3849624"/>
          </a:xfrm>
        </p:spPr>
        <p:txBody>
          <a:bodyPr vert="eaVert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9E18CD11-5483-4186-9C9D-D99E7FE92433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 rot="10800000" flipH="1">
            <a:off x="838200" y="762000"/>
            <a:ext cx="2362200" cy="5257800"/>
          </a:xfrm>
        </p:spPr>
        <p:txBody>
          <a:bodyPr vert="eaVert"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 rot="10800000" flipH="1">
            <a:off x="3276600" y="762000"/>
            <a:ext cx="8077200" cy="5257800"/>
          </a:xfrm>
        </p:spPr>
        <p:txBody>
          <a:bodyPr vert="eaVert"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8128C7A3-6078-4E1D-A45D-7F8EB763EDD3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1066800" y="2103120"/>
            <a:ext cx="10058400" cy="3849624"/>
          </a:xfrm>
        </p:spPr>
        <p:txBody>
          <a:bodyPr rtlCol="1"/>
          <a:lstStyle>
            <a:lvl1pPr algn="r" rtl="1">
              <a:defRPr/>
            </a:lvl1pPr>
            <a:lvl2pPr algn="r" rtl="1">
              <a:defRPr/>
            </a:lvl2pPr>
            <a:lvl3pPr algn="r" rtl="1">
              <a:defRPr/>
            </a:lvl3pPr>
            <a:lvl4pPr algn="r" rtl="1">
              <a:defRPr/>
            </a:lvl4pPr>
            <a:lvl5pPr algn="r" rtl="1">
              <a:defRPr/>
            </a:lvl5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B2AC4221-72F6-45F6-B2F2-4BE5E859C5B9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מלבן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/>
          </a:p>
        </p:txBody>
      </p:sp>
      <p:sp useBgFill="1">
        <p:nvSpPr>
          <p:cNvPr id="23" name="מלבן 22"/>
          <p:cNvSpPr/>
          <p:nvPr/>
        </p:nvSpPr>
        <p:spPr>
          <a:xfrm flipH="1">
            <a:off x="1307868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4" name="מלבן 23"/>
          <p:cNvSpPr/>
          <p:nvPr/>
        </p:nvSpPr>
        <p:spPr>
          <a:xfrm flipH="1">
            <a:off x="1447799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  <p:txBody>
          <a:bodyPr rtlCol="1"/>
          <a:lstStyle/>
          <a:p>
            <a:pPr algn="r" rtl="1"/>
            <a:endParaRPr lang="en-US"/>
          </a:p>
        </p:txBody>
      </p:sp>
      <p:sp>
        <p:nvSpPr>
          <p:cNvPr id="30" name="מלבן 29"/>
          <p:cNvSpPr/>
          <p:nvPr/>
        </p:nvSpPr>
        <p:spPr>
          <a:xfrm flipH="1"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629156" y="2275165"/>
            <a:ext cx="8933688" cy="2406895"/>
          </a:xfrm>
        </p:spPr>
        <p:txBody>
          <a:bodyPr rtlCol="1" anchor="ctr">
            <a:normAutofit/>
          </a:bodyPr>
          <a:lstStyle>
            <a:lvl1pPr algn="ctr" rtl="1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grpSp>
        <p:nvGrpSpPr>
          <p:cNvPr id="16" name="קבוצה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 flipH="1"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מחבר ישר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מחבר ישר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מחבר ישר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1623060" y="4682062"/>
            <a:ext cx="8939784" cy="457200"/>
          </a:xfrm>
        </p:spPr>
        <p:txBody>
          <a:bodyPr rtlCol="1" anchor="t">
            <a:normAutofit/>
          </a:bodyPr>
          <a:lstStyle>
            <a:lvl1pPr marL="0" indent="0" algn="ctr" rtl="1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r" rtl="1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r" rtl="1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>
          <a:xfrm flipH="1">
            <a:off x="5318760" y="1344502"/>
            <a:ext cx="1554480" cy="498781"/>
          </a:xfrm>
        </p:spPr>
        <p:txBody>
          <a:bodyPr rtlCol="1"/>
          <a:lstStyle>
            <a:lvl1pPr algn="ctr" rtl="1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1"/>
            <a:fld id="{7E798AAF-4D28-4EAA-AAA2-0B0D10BF921A}" type="datetime1">
              <a:rPr lang="he-IL" smtClean="0"/>
              <a:t>י"ט/חשון/תשפ"ג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 flipH="1">
            <a:off x="4902709" y="5177408"/>
            <a:ext cx="5660134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 flipH="1">
            <a:off x="1629157" y="5177408"/>
            <a:ext cx="1958339" cy="22860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כותרת 7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 hasCustomPrompt="1"/>
          </p:nvPr>
        </p:nvSpPr>
        <p:spPr>
          <a:xfrm flipH="1">
            <a:off x="6461760" y="2103120"/>
            <a:ext cx="4663440" cy="3749040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  <a:endParaRPr lang="en-US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 hasCustomPrompt="1"/>
          </p:nvPr>
        </p:nvSpPr>
        <p:spPr>
          <a:xfrm flipH="1">
            <a:off x="1066800" y="2103120"/>
            <a:ext cx="4663440" cy="3749040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  <a:endParaRPr lang="en-US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4F86298B-D689-4B54-8E0F-6FF70DC91813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6458712" y="2074334"/>
            <a:ext cx="4663440" cy="640080"/>
          </a:xfrm>
        </p:spPr>
        <p:txBody>
          <a:bodyPr rtlCol="1" anchor="ctr">
            <a:normAutofit/>
          </a:bodyPr>
          <a:lstStyle>
            <a:lvl1pPr marL="0" indent="0" algn="r" rtl="1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 algn="r" rtl="1">
              <a:buNone/>
              <a:defRPr sz="18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 hasCustomPrompt="1"/>
          </p:nvPr>
        </p:nvSpPr>
        <p:spPr>
          <a:xfrm flipH="1">
            <a:off x="6458712" y="2792472"/>
            <a:ext cx="4663440" cy="3163825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 flipH="1">
            <a:off x="1069848" y="2074334"/>
            <a:ext cx="4663440" cy="640080"/>
          </a:xfrm>
        </p:spPr>
        <p:txBody>
          <a:bodyPr rtlCol="1" anchor="ctr">
            <a:normAutofit/>
          </a:bodyPr>
          <a:lstStyle>
            <a:lvl1pPr marL="0" indent="0" algn="r" rtl="1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 algn="r" rtl="1">
              <a:buNone/>
              <a:defRPr sz="1800" b="1"/>
            </a:lvl2pPr>
            <a:lvl3pPr marL="914400" indent="0" algn="r" rtl="1">
              <a:buNone/>
              <a:defRPr sz="1800" b="1"/>
            </a:lvl3pPr>
            <a:lvl4pPr marL="1371600" indent="0" algn="r" rtl="1">
              <a:buNone/>
              <a:defRPr sz="1600" b="1"/>
            </a:lvl4pPr>
            <a:lvl5pPr marL="1828800" indent="0" algn="r" rtl="1">
              <a:buNone/>
              <a:defRPr sz="1600" b="1"/>
            </a:lvl5pPr>
            <a:lvl6pPr marL="2286000" indent="0" algn="r" rtl="1">
              <a:buNone/>
              <a:defRPr sz="1600" b="1"/>
            </a:lvl6pPr>
            <a:lvl7pPr marL="2743200" indent="0" algn="r" rtl="1">
              <a:buNone/>
              <a:defRPr sz="1600" b="1"/>
            </a:lvl7pPr>
            <a:lvl8pPr marL="3200400" indent="0" algn="r" rtl="1">
              <a:buNone/>
              <a:defRPr sz="1600" b="1"/>
            </a:lvl8pPr>
            <a:lvl9pPr marL="3657600" indent="0" algn="r" rtl="1">
              <a:buNone/>
              <a:defRPr sz="1600" b="1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 hasCustomPrompt="1"/>
          </p:nvPr>
        </p:nvSpPr>
        <p:spPr>
          <a:xfrm flipH="1">
            <a:off x="1069848" y="2792471"/>
            <a:ext cx="4663440" cy="3164509"/>
          </a:xfrm>
        </p:spPr>
        <p:txBody>
          <a:bodyPr rtlCol="1"/>
          <a:lstStyle>
            <a:lvl1pPr algn="r" rtl="1">
              <a:defRPr sz="18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" dirty="0"/>
              <a:t>לחץ כדי לערוך סגנונות טקסט של תבנית</a:t>
            </a:r>
            <a:r>
              <a:rPr lang="he-IL" dirty="0"/>
              <a:t> </a:t>
            </a:r>
            <a:r>
              <a:rPr lang="he" dirty="0"/>
              <a:t>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73807155-A311-4510-8D30-D78E6A05356E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BC61730B-C49D-4774-8B68-B748FEA5604F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>
          <a:xfrm flipH="1">
            <a:off x="2042161" y="6035040"/>
            <a:ext cx="2893045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5DD4575C-2D90-4767-8FC9-62CC2DF9AD34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>
          <a:xfrm flipH="1">
            <a:off x="5308600" y="6035040"/>
            <a:ext cx="58166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>
          <a:xfrm flipH="1">
            <a:off x="1066800" y="6035040"/>
            <a:ext cx="8382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מלבן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 flipH="1">
            <a:off x="245534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13" name="מלבן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 flipH="1">
            <a:off x="380324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71837" y="607392"/>
            <a:ext cx="3161963" cy="1645920"/>
          </a:xfrm>
        </p:spPr>
        <p:txBody>
          <a:bodyPr rtlCol="1" anchor="b">
            <a:normAutofit/>
          </a:bodyPr>
          <a:lstStyle>
            <a:lvl1pPr algn="r" defTabSz="914400" rtl="1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 flipH="1">
            <a:off x="4648200" y="609600"/>
            <a:ext cx="6858000" cy="5334000"/>
          </a:xfrm>
        </p:spPr>
        <p:txBody>
          <a:bodyPr rtlCol="1"/>
          <a:lstStyle>
            <a:lvl1pPr algn="r" rtl="1">
              <a:defRPr sz="1900"/>
            </a:lvl1pPr>
            <a:lvl2pPr algn="r" rtl="1">
              <a:defRPr sz="1600"/>
            </a:lvl2pPr>
            <a:lvl3pPr algn="r" rtl="1">
              <a:defRPr sz="1400"/>
            </a:lvl3pPr>
            <a:lvl4pPr algn="r" rtl="1">
              <a:defRPr sz="1400"/>
            </a:lvl4pPr>
            <a:lvl5pPr algn="r" rtl="1">
              <a:defRPr sz="1400"/>
            </a:lvl5pPr>
            <a:lvl6pPr algn="r" rtl="1">
              <a:defRPr sz="1400"/>
            </a:lvl6pPr>
            <a:lvl7pPr algn="r" rtl="1">
              <a:defRPr sz="1400"/>
            </a:lvl7pPr>
            <a:lvl8pPr algn="r" rtl="1">
              <a:defRPr sz="1400"/>
            </a:lvl8pPr>
            <a:lvl9pPr algn="r" rtl="1">
              <a:defRPr sz="1400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  <a:p>
            <a:pPr lvl="1" rtl="1"/>
            <a:r>
              <a:rPr lang="he-IL"/>
              <a:t>רמה שנייה</a:t>
            </a:r>
          </a:p>
          <a:p>
            <a:pPr lvl="2" rtl="1"/>
            <a:r>
              <a:rPr lang="he-IL"/>
              <a:t>רמה שלישית</a:t>
            </a:r>
          </a:p>
          <a:p>
            <a:pPr lvl="3" rtl="1"/>
            <a:r>
              <a:rPr lang="he-IL"/>
              <a:t>רמה רביעית</a:t>
            </a:r>
          </a:p>
          <a:p>
            <a:pPr lvl="4" rtl="1"/>
            <a:r>
              <a:rPr lang="he-IL"/>
              <a:t>רמה חמישית</a:t>
            </a:r>
            <a:endParaRPr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71837" y="2336800"/>
            <a:ext cx="3161963" cy="3606800"/>
          </a:xfrm>
        </p:spPr>
        <p:txBody>
          <a:bodyPr rtlCol="1">
            <a:normAutofit/>
          </a:bodyPr>
          <a:lstStyle>
            <a:lvl1pPr marL="0" indent="0" algn="r" rtl="1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8" name="מציין מיקום של תאריך 7"/>
          <p:cNvSpPr>
            <a:spLocks noGrp="1"/>
          </p:cNvSpPr>
          <p:nvPr>
            <p:ph type="dt" sz="half" idx="10"/>
          </p:nvPr>
        </p:nvSpPr>
        <p:spPr>
          <a:xfrm flipH="1">
            <a:off x="4648200" y="6035040"/>
            <a:ext cx="1955800" cy="36576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A177B91D-4277-4997-971F-08A00B31D816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9" name="מציין מיקום של כותרת תחתונה 8"/>
          <p:cNvSpPr>
            <a:spLocks noGrp="1"/>
          </p:cNvSpPr>
          <p:nvPr>
            <p:ph type="ftr" sz="quarter" idx="11"/>
          </p:nvPr>
        </p:nvSpPr>
        <p:spPr>
          <a:xfrm flipH="1">
            <a:off x="6921499" y="6035040"/>
            <a:ext cx="4584700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endParaRPr lang="en-US"/>
          </a:p>
        </p:txBody>
      </p:sp>
      <p:sp>
        <p:nvSpPr>
          <p:cNvPr id="11" name="מציין מיקום של מספר שקופית 10"/>
          <p:cNvSpPr>
            <a:spLocks noGrp="1"/>
          </p:cNvSpPr>
          <p:nvPr>
            <p:ph type="sldNum" sz="quarter" idx="12"/>
          </p:nvPr>
        </p:nvSpPr>
        <p:spPr>
          <a:xfrm flipH="1">
            <a:off x="571837" y="6035040"/>
            <a:ext cx="1223435" cy="365760"/>
          </a:xfrm>
        </p:spPr>
        <p:txBody>
          <a:bodyPr rtlCol="1"/>
          <a:lstStyle>
            <a:lvl1pPr algn="r" rtl="1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מלבן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 flipH="1">
            <a:off x="245534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3" name="מציין מיקום של תמונה 2"/>
          <p:cNvSpPr>
            <a:spLocks noGrp="1" noChangeAspect="1"/>
          </p:cNvSpPr>
          <p:nvPr>
            <p:ph type="pic" idx="1"/>
          </p:nvPr>
        </p:nvSpPr>
        <p:spPr>
          <a:xfrm flipH="1">
            <a:off x="4267200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1" anchor="t"/>
          <a:lstStyle>
            <a:lvl1pPr marL="0" indent="0" algn="r" rtl="1">
              <a:buNone/>
              <a:defRPr sz="3200"/>
            </a:lvl1pPr>
            <a:lvl2pPr marL="457200" indent="0" algn="r" rtl="1">
              <a:buNone/>
              <a:defRPr sz="2800"/>
            </a:lvl2pPr>
            <a:lvl3pPr marL="914400" indent="0" algn="r" rtl="1">
              <a:buNone/>
              <a:defRPr sz="2400"/>
            </a:lvl3pPr>
            <a:lvl4pPr marL="1371600" indent="0" algn="r" rtl="1">
              <a:buNone/>
              <a:defRPr sz="2000"/>
            </a:lvl4pPr>
            <a:lvl5pPr marL="1828800" indent="0" algn="r" rtl="1">
              <a:buNone/>
              <a:defRPr sz="2000"/>
            </a:lvl5pPr>
            <a:lvl6pPr marL="2286000" indent="0" algn="r" rtl="1">
              <a:buNone/>
              <a:defRPr sz="2000"/>
            </a:lvl6pPr>
            <a:lvl7pPr marL="2743200" indent="0" algn="r" rtl="1">
              <a:buNone/>
              <a:defRPr sz="2000"/>
            </a:lvl7pPr>
            <a:lvl8pPr marL="3200400" indent="0" algn="r" rtl="1">
              <a:buNone/>
              <a:defRPr sz="2000"/>
            </a:lvl8pPr>
            <a:lvl9pPr marL="3657600" indent="0" algn="r" rtl="1">
              <a:buNone/>
              <a:defRPr sz="2000"/>
            </a:lvl9pPr>
          </a:lstStyle>
          <a:p>
            <a:pPr rtl="1"/>
            <a:r>
              <a:rPr lang="he-IL"/>
              <a:t>לחץ על הסמל כדי להוסיף תמונה</a:t>
            </a:r>
            <a:endParaRPr lang="en-US" dirty="0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>
          <a:xfrm flipH="1">
            <a:off x="4457700" y="6035040"/>
            <a:ext cx="2071963" cy="365760"/>
          </a:xfrm>
        </p:spPr>
        <p:txBody>
          <a:bodyPr rtlCol="1"/>
          <a:lstStyle>
            <a:lvl1pPr algn="r" rtl="1"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1"/>
            <a:fld id="{C5447206-BEB7-4694-8BE2-489006A54066}" type="datetime1">
              <a:rPr lang="he-IL" smtClean="0"/>
              <a:t>י"ט/חשון/תשפ"ג</a:t>
            </a:fld>
            <a:endParaRPr lang="en-US" dirty="0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>
          <a:xfrm flipH="1">
            <a:off x="6991350" y="6035040"/>
            <a:ext cx="4588002" cy="365760"/>
          </a:xfrm>
        </p:spPr>
        <p:txBody>
          <a:bodyPr rtlCol="1"/>
          <a:lstStyle>
            <a:lvl1pPr marL="0" algn="r" defTabSz="914400" rtl="1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r" rtl="1"/>
            <a:endParaRPr lang="en-US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>
          <a:xfrm flipH="1">
            <a:off x="569976" y="6035040"/>
            <a:ext cx="1225296" cy="36576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 flipH="1">
            <a:off x="380324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/>
          <a:lstStyle/>
          <a:p>
            <a:pPr algn="r" rtl="1"/>
            <a:endParaRPr lang="en-US"/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 flipH="1">
            <a:off x="569976" y="603504"/>
            <a:ext cx="3144774" cy="1645920"/>
          </a:xfrm>
        </p:spPr>
        <p:txBody>
          <a:bodyPr rtlCol="1" anchor="b">
            <a:noAutofit/>
          </a:bodyPr>
          <a:lstStyle>
            <a:lvl1pPr algn="r" rtl="1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1"/>
            <a:r>
              <a:rPr lang="he-IL"/>
              <a:t>לחץ כדי לערוך סגנון כותרת של תבנית בסיס</a:t>
            </a:r>
            <a:endParaRPr lang="en-US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 flipH="1">
            <a:off x="569976" y="2386584"/>
            <a:ext cx="3144774" cy="3511296"/>
          </a:xfrm>
        </p:spPr>
        <p:txBody>
          <a:bodyPr rtlCol="1">
            <a:normAutofit/>
          </a:bodyPr>
          <a:lstStyle>
            <a:lvl1pPr marL="0" indent="0" algn="r" rtl="1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 algn="r" rtl="1">
              <a:buNone/>
              <a:defRPr sz="1200"/>
            </a:lvl2pPr>
            <a:lvl3pPr marL="914400" indent="0" algn="r" rtl="1">
              <a:buNone/>
              <a:defRPr sz="1000"/>
            </a:lvl3pPr>
            <a:lvl4pPr marL="1371600" indent="0" algn="r" rtl="1">
              <a:buNone/>
              <a:defRPr sz="900"/>
            </a:lvl4pPr>
            <a:lvl5pPr marL="1828800" indent="0" algn="r" rtl="1">
              <a:buNone/>
              <a:defRPr sz="900"/>
            </a:lvl5pPr>
            <a:lvl6pPr marL="2286000" indent="0" algn="r" rtl="1">
              <a:buNone/>
              <a:defRPr sz="900"/>
            </a:lvl6pPr>
            <a:lvl7pPr marL="2743200" indent="0" algn="r" rtl="1">
              <a:buNone/>
              <a:defRPr sz="900"/>
            </a:lvl7pPr>
            <a:lvl8pPr marL="3200400" indent="0" algn="r" rtl="1">
              <a:buNone/>
              <a:defRPr sz="900"/>
            </a:lvl8pPr>
            <a:lvl9pPr marL="3657600" indent="0" algn="r" rtl="1">
              <a:buNone/>
              <a:defRPr sz="900"/>
            </a:lvl9pPr>
          </a:lstStyle>
          <a:p>
            <a:pPr lvl="0" rtl="1"/>
            <a:r>
              <a:rPr lang="he-IL"/>
              <a:t>לחץ כדי לערוך סגנונות טקסט של תבנית בסיס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מלבן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 flipH="1"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מלבן 6"/>
          <p:cNvSpPr/>
          <p:nvPr/>
        </p:nvSpPr>
        <p:spPr>
          <a:xfrm flipH="1"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מלבן 7"/>
          <p:cNvSpPr/>
          <p:nvPr/>
        </p:nvSpPr>
        <p:spPr>
          <a:xfrm flipH="1"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 flipH="1"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pPr rtl="1"/>
            <a:r>
              <a:rPr lang="he"/>
              <a:t>לחץ כדי לערוך סגנון כותרת של תבנית בסיס</a:t>
            </a:r>
            <a:endParaRPr lang="en-US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 flipH="1"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 rtl="1"/>
            <a:r>
              <a:rPr lang="he" dirty="0"/>
              <a:t>לחץ כדי לערוך סגנונות טקסט של תבנית בסיס</a:t>
            </a:r>
          </a:p>
          <a:p>
            <a:pPr lvl="1" rtl="1"/>
            <a:r>
              <a:rPr lang="he" dirty="0"/>
              <a:t>רמה שניה</a:t>
            </a:r>
          </a:p>
          <a:p>
            <a:pPr lvl="2" rtl="1"/>
            <a:r>
              <a:rPr lang="he" dirty="0"/>
              <a:t>רמה שלישית</a:t>
            </a:r>
          </a:p>
          <a:p>
            <a:pPr lvl="3" rtl="1"/>
            <a:r>
              <a:rPr lang="he" dirty="0"/>
              <a:t>רמה רביעית</a:t>
            </a:r>
          </a:p>
          <a:p>
            <a:pPr lvl="4" rtl="1"/>
            <a:r>
              <a:rPr lang="he" dirty="0"/>
              <a:t>רמה חמישית</a:t>
            </a:r>
            <a:endParaRPr lang="en-US" dirty="0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 flipH="1">
            <a:off x="2042161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F7F10649-3B66-4FAF-A227-F0AA5C25BF42}" type="datetime1">
              <a:rPr lang="he-IL" smtClean="0"/>
              <a:t>י"ט/חשון/תשפ"ג</a:t>
            </a:fld>
            <a:endParaRPr lang="en-US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 flipH="1">
            <a:off x="53086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 flipH="1">
            <a:off x="10668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lang="en-US" sz="38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182880" indent="-182880" algn="r" defTabSz="914400" rtl="1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45720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73152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00584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1280160" indent="-18288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16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r" defTabSz="914400" rtl="1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תמונה 5" descr="תקריב של סמל&#10;&#10;תיאור נוצר באופן אוטומטי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 flipH="1">
            <a:off x="1" y="10"/>
            <a:ext cx="12191979" cy="6857990"/>
          </a:xfrm>
          <a:prstGeom prst="rect">
            <a:avLst/>
          </a:prstGeom>
        </p:spPr>
      </p:pic>
      <p:sp>
        <p:nvSpPr>
          <p:cNvPr id="82" name="מלבן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44406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4" name="מלבן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21035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 rtlCol="1"/>
          <a:lstStyle/>
          <a:p>
            <a:pPr algn="r" rtl="1"/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1383132" y="2355458"/>
            <a:ext cx="4775075" cy="1630907"/>
          </a:xfrm>
        </p:spPr>
        <p:txBody>
          <a:bodyPr rtlCol="1">
            <a:normAutofit fontScale="90000"/>
          </a:bodyPr>
          <a:lstStyle/>
          <a:p>
            <a:pPr rtl="1"/>
            <a:r>
              <a:rPr lang="en-US" sz="4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Construction managing system</a:t>
            </a:r>
            <a:endParaRPr lang="he" sz="4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383132" y="3995988"/>
            <a:ext cx="4775075" cy="559656"/>
          </a:xfrm>
        </p:spPr>
        <p:txBody>
          <a:bodyPr rtlCol="1">
            <a:normAutofit/>
          </a:bodyPr>
          <a:lstStyle/>
          <a:p>
            <a:pPr rtl="1">
              <a:spcAft>
                <a:spcPts val="600"/>
              </a:spcAft>
            </a:pPr>
            <a:endParaRPr lang="he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9534821-E9BA-34AA-16C7-B3F9D8D51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0"/>
            <a:r>
              <a:rPr lang="en-US" dirty="0"/>
              <a:t>Our client</a:t>
            </a:r>
            <a:endParaRPr lang="en-IL" dirty="0"/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A5A6939-C48B-DA06-682B-7BD345866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B2AC4221-72F6-45F6-B2F2-4BE5E859C5B9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AA43DF9E-8F21-AE46-A794-13DC45FBB8F1}"/>
              </a:ext>
            </a:extLst>
          </p:cNvPr>
          <p:cNvSpPr txBox="1"/>
          <p:nvPr/>
        </p:nvSpPr>
        <p:spPr>
          <a:xfrm>
            <a:off x="1066800" y="2095500"/>
            <a:ext cx="586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dirty="0" err="1"/>
              <a:t>Liron</a:t>
            </a:r>
            <a:r>
              <a:rPr lang="en-US" dirty="0"/>
              <a:t> Hart -</a:t>
            </a:r>
          </a:p>
          <a:p>
            <a:pPr algn="l" rtl="0"/>
            <a:r>
              <a:rPr lang="en-US" dirty="0"/>
              <a:t>Contractor</a:t>
            </a:r>
            <a:endParaRPr lang="en-IL" dirty="0"/>
          </a:p>
        </p:txBody>
      </p:sp>
      <p:pic>
        <p:nvPicPr>
          <p:cNvPr id="11" name="תמונה 10" descr="מחוגג/ת עובדים בבנייה">
            <a:extLst>
              <a:ext uri="{FF2B5EF4-FFF2-40B4-BE49-F238E27FC236}">
                <a16:creationId xmlns:a16="http://schemas.microsoft.com/office/drawing/2014/main" id="{4B3850D5-0A43-FB90-B4B4-A3E6A3AF75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388" y="2823137"/>
            <a:ext cx="4748812" cy="316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26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מציין מיקום תוכן 10" descr="צללית של אתר בנייה">
            <a:extLst>
              <a:ext uri="{FF2B5EF4-FFF2-40B4-BE49-F238E27FC236}">
                <a16:creationId xmlns:a16="http://schemas.microsoft.com/office/drawing/2014/main" id="{606F8E56-EFD4-CE22-4CC0-ECFB403B13D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40" r="2127" b="-2"/>
          <a:stretch/>
        </p:blipFill>
        <p:spPr>
          <a:xfrm flipH="1">
            <a:off x="6461760" y="1816807"/>
            <a:ext cx="4663440" cy="3749040"/>
          </a:xfrm>
          <a:noFill/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rtlCol="1" anchor="ctr">
            <a:normAutofit/>
          </a:bodyPr>
          <a:lstStyle/>
          <a:p>
            <a:pPr algn="ctr" rtl="0"/>
            <a:r>
              <a:rPr lang="en-US" dirty="0"/>
              <a:t>Problem Domain</a:t>
            </a:r>
            <a:endParaRPr lang="he" dirty="0"/>
          </a:p>
        </p:txBody>
      </p:sp>
      <p:pic>
        <p:nvPicPr>
          <p:cNvPr id="13" name="מציין מיקום תוכן 12" descr="צעיר קליל לא רשמי אישה באמצעות tablet">
            <a:extLst>
              <a:ext uri="{FF2B5EF4-FFF2-40B4-BE49-F238E27FC236}">
                <a16:creationId xmlns:a16="http://schemas.microsoft.com/office/drawing/2014/main" id="{BF53B1BB-D594-9D3C-A44F-34EADEB8BF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4252" y="2652713"/>
            <a:ext cx="1251828" cy="3748087"/>
          </a:xfrm>
        </p:spPr>
      </p:pic>
      <p:sp>
        <p:nvSpPr>
          <p:cNvPr id="18" name="Date Placeholder 4">
            <a:extLst>
              <a:ext uri="{FF2B5EF4-FFF2-40B4-BE49-F238E27FC236}">
                <a16:creationId xmlns:a16="http://schemas.microsoft.com/office/drawing/2014/main" id="{548A6572-9372-9501-F139-6550AAE6A4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042161" y="6035040"/>
            <a:ext cx="2893045" cy="365760"/>
          </a:xfrm>
        </p:spPr>
        <p:txBody>
          <a:bodyPr/>
          <a:lstStyle/>
          <a:p>
            <a:pPr rtl="1">
              <a:spcAft>
                <a:spcPts val="600"/>
              </a:spcAft>
            </a:pPr>
            <a:fld id="{4F86298B-D689-4B54-8E0F-6FF70DC91813}" type="datetime1">
              <a:rPr lang="he-IL" smtClean="0"/>
              <a:pPr rtl="1">
                <a:spcAft>
                  <a:spcPts val="600"/>
                </a:spcAft>
              </a:pPr>
              <a:t>י"ט/חשון/תשפ"ג</a:t>
            </a:fld>
            <a:endParaRPr lang="en-US"/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523F67F2-2BE0-6B85-0E63-D204691F0BC1}"/>
              </a:ext>
            </a:extLst>
          </p:cNvPr>
          <p:cNvSpPr txBox="1"/>
          <p:nvPr/>
        </p:nvSpPr>
        <p:spPr>
          <a:xfrm>
            <a:off x="690465" y="2148787"/>
            <a:ext cx="55890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Construction projects are complex processes that require tracking by the management.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Management can’t always be present in the field.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Sometimes proof of certain tasks are needed and asked for by the clients or authorities.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dirty="0"/>
              <a:t>Reports are generated manually.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l" rtl="0">
              <a:buFont typeface="Arial" panose="020B0604020202020204" pitchFamily="34" charset="0"/>
              <a:buChar char="•"/>
            </a:pP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AC3A430-9518-23DF-054A-5E69316DE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066800" y="582100"/>
            <a:ext cx="10058400" cy="1371600"/>
          </a:xfrm>
        </p:spPr>
        <p:txBody>
          <a:bodyPr/>
          <a:lstStyle/>
          <a:p>
            <a:pPr algn="ctr" rtl="0"/>
            <a:r>
              <a:rPr lang="en-US" dirty="0"/>
              <a:t>Today’s Market options</a:t>
            </a:r>
            <a:endParaRPr lang="en-IL" dirty="0"/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8DE729D8-8D82-5F04-A1DD-A3B8F696C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flipH="1">
            <a:off x="945892" y="2119850"/>
            <a:ext cx="4663440" cy="3749040"/>
          </a:xfrm>
        </p:spPr>
        <p:txBody>
          <a:bodyPr/>
          <a:lstStyle/>
          <a:p>
            <a:pPr algn="l" rtl="0"/>
            <a:r>
              <a:rPr lang="en-US" dirty="0"/>
              <a:t>Monday – doesn’t allow generating the reports the managers need.</a:t>
            </a:r>
          </a:p>
          <a:p>
            <a:pPr algn="l" rtl="0"/>
            <a:r>
              <a:rPr lang="en-US" dirty="0" err="1"/>
              <a:t>Conqum</a:t>
            </a:r>
            <a:r>
              <a:rPr lang="en-US" dirty="0"/>
              <a:t> – not tailored enough to our costumer’s needs.</a:t>
            </a:r>
          </a:p>
          <a:p>
            <a:pPr algn="l" rtl="0"/>
            <a:r>
              <a:rPr lang="en-US" dirty="0"/>
              <a:t>Wrike – doesn’t support text in Hebrew.</a:t>
            </a:r>
          </a:p>
          <a:p>
            <a:pPr algn="l" rtl="0"/>
            <a:r>
              <a:rPr lang="en-US" dirty="0"/>
              <a:t>Any Kanban Board system – doesn’t support the reports and detailed documentation our client needs.</a:t>
            </a:r>
          </a:p>
          <a:p>
            <a:pPr algn="l" rtl="0"/>
            <a:endParaRPr lang="en-IL" dirty="0"/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C16D5A11-5490-9B95-FD60-F3CE5F10B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4F86298B-D689-4B54-8E0F-6FF70DC91813}" type="datetime1">
              <a:rPr lang="he-IL" smtClean="0"/>
              <a:t>י"ט/חשון/תשפ"ג</a:t>
            </a:fld>
            <a:endParaRPr lang="en-US"/>
          </a:p>
        </p:txBody>
      </p:sp>
      <p:pic>
        <p:nvPicPr>
          <p:cNvPr id="8" name="מציין מיקום תוכן 7">
            <a:extLst>
              <a:ext uri="{FF2B5EF4-FFF2-40B4-BE49-F238E27FC236}">
                <a16:creationId xmlns:a16="http://schemas.microsoft.com/office/drawing/2014/main" id="{A252D794-9B0B-F68C-FB8C-B95154523B2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 bwMode="auto">
          <a:xfrm>
            <a:off x="7504923" y="2119850"/>
            <a:ext cx="3397666" cy="2282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3CA8CB64-8172-B4CC-8428-1690CDA39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358" y="4731336"/>
            <a:ext cx="4448796" cy="109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518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691D802-47EE-D204-559C-D92C15B5E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0"/>
            <a:r>
              <a:rPr lang="en-US" dirty="0"/>
              <a:t>Our solution</a:t>
            </a:r>
            <a:endParaRPr lang="en-IL" dirty="0"/>
          </a:p>
        </p:txBody>
      </p:sp>
      <p:pic>
        <p:nvPicPr>
          <p:cNvPr id="9" name="מציין מיקום תוכן 8" descr="מכשיר נייד עם אפליקציות">
            <a:extLst>
              <a:ext uri="{FF2B5EF4-FFF2-40B4-BE49-F238E27FC236}">
                <a16:creationId xmlns:a16="http://schemas.microsoft.com/office/drawing/2014/main" id="{946B63DE-A940-4E6E-EC96-3E07BFB413D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809" y="2118298"/>
            <a:ext cx="5664800" cy="3186450"/>
          </a:xfrm>
        </p:spPr>
      </p:pic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D5DB999-86E3-E1B4-EDBD-A97772076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4F86298B-D689-4B54-8E0F-6FF70DC91813}" type="datetime1">
              <a:rPr lang="he-IL" smtClean="0"/>
              <a:t>י"ט/חשון/תשפ"ג</a:t>
            </a:fld>
            <a:endParaRPr lang="en-US"/>
          </a:p>
        </p:txBody>
      </p:sp>
      <p:sp>
        <p:nvSpPr>
          <p:cNvPr id="12" name="תיבת טקסט 11">
            <a:extLst>
              <a:ext uri="{FF2B5EF4-FFF2-40B4-BE49-F238E27FC236}">
                <a16:creationId xmlns:a16="http://schemas.microsoft.com/office/drawing/2014/main" id="{9370AF1F-A5FC-83B1-DC1D-BDF8068E46E9}"/>
              </a:ext>
            </a:extLst>
          </p:cNvPr>
          <p:cNvSpPr txBox="1"/>
          <p:nvPr/>
        </p:nvSpPr>
        <p:spPr>
          <a:xfrm>
            <a:off x="578498" y="2118298"/>
            <a:ext cx="4851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dirty="0"/>
              <a:t>Mobile application specifically tailored to our costumer’s needs.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860815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09_TF78438558" id="{592B5E68-C93F-4479-98A9-067798264FBC}" vid="{5A2EF50A-4EF5-498F-AD4D-FD6F63444EDD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{98E724E7-25A5-4BFA-88AA-493111D5EA68}tf78438558_win32</Template>
  <TotalTime>127</TotalTime>
  <Words>116</Words>
  <Application>Microsoft Office PowerPoint</Application>
  <PresentationFormat>מסך רחב</PresentationFormat>
  <Paragraphs>20</Paragraphs>
  <Slides>5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11" baseType="lpstr">
      <vt:lpstr>Arial</vt:lpstr>
      <vt:lpstr>Calibri</vt:lpstr>
      <vt:lpstr>Century Gothic</vt:lpstr>
      <vt:lpstr>Garamond</vt:lpstr>
      <vt:lpstr>Tahoma</vt:lpstr>
      <vt:lpstr>SavonVTI</vt:lpstr>
      <vt:lpstr>Construction managing system</vt:lpstr>
      <vt:lpstr>Our client</vt:lpstr>
      <vt:lpstr>Problem Domain</vt:lpstr>
      <vt:lpstr>Today’s Market options</vt:lpstr>
      <vt:lpstr>Our 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Construction managing system</dc:title>
  <dc:creator>Ilay Gov</dc:creator>
  <cp:lastModifiedBy>Ilay Gov</cp:lastModifiedBy>
  <cp:revision>3</cp:revision>
  <dcterms:created xsi:type="dcterms:W3CDTF">2022-11-13T16:50:08Z</dcterms:created>
  <dcterms:modified xsi:type="dcterms:W3CDTF">2022-11-13T18:57:31Z</dcterms:modified>
</cp:coreProperties>
</file>